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5D5D-229C-495F-876A-791C38AF1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FD3DD-123A-494E-A054-76841FBE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BF93-9410-4332-9770-5491EF61FD2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0C919-88FB-4ABB-91F0-B3E71032F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DE9E7-3434-46DA-A153-898C164F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CEECD-03F1-4936-9F0B-DB6968B51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DF300-3061-4C30-9D8E-491690A0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26B0B-A6CF-4BB7-A121-026B6C8F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D8C6-2DA6-4697-BCCF-9FFCFE0CE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FBF93-9410-4332-9770-5491EF61FD23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B40C-F924-48B3-92EB-AA0873B5A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1EF05-3784-4194-874E-DF909B19B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CEECD-03F1-4936-9F0B-DB6968B51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0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8C2AAE-CE9D-49C8-829F-9C420341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>
                <a:solidFill>
                  <a:srgbClr val="000000"/>
                </a:solidFill>
                <a:cs typeface="Times New Roman" pitchFamily="18" charset="0"/>
              </a:rPr>
              <a:t>Lecture 7-2 Interrupt</a:t>
            </a:r>
            <a:endParaRPr lang="en-US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A6BDD-D4C6-4E89-BE78-A6AE451171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8904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A54D49-6981-4B6A-89E2-01657C4D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upon an interrupt?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0C53C-BE46-4A3D-9AAF-9D4CBC592F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3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DE776D-D219-469A-969B-8ABF5DCE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ISR needs to use registers?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A02FB-B88F-444D-B1E8-AADB45909B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DDF47D-57C7-4A11-BA08-F10154F64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Saving of Registers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3A2F8-8688-4F2C-9011-88361ECDEC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9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F5F834-BB90-4798-BAB6-51D550ACB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 from Interrupt (RTI)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8B4BA-1787-4861-B2D8-A3A0AAA5D4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71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1DA100-5D85-4E7D-BEC0-AD7A0469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Return from Interrupt (RTI)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50687-C4FE-4985-8530-3B176AC87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9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F48DDC-D242-4D58-B3DD-D21764EB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Steps of an interrupt response?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B32F0-38E0-418D-AD8D-F004B22F12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3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157882-3574-40A5-B382-C51C659B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sources?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7A556-5020-4B9F-8DAE-87FEDD1079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8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C16DA1-FEBF-4E8C-85A6-1DF753A9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interrupts does our µC have?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975C6-26F0-4976-BBAB-30EC71C23B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91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D00CC7-E2D3-4DC4-AF69-39BEF98F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CPU know where ISRs are located?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60762-F9EA-44E0-AC19-8816C912DA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0C98BD-60B6-474E-A6A0-D13AD664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Interrupt Vector?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7255F-6BEF-4299-89C9-D0BE9507E1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6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2E2F34-617D-4C94-8B2F-D9E313EA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Interrupt?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0EBA3-523E-4A6C-8886-FF60CA42F3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D0AB3A-D17B-4756-9815-9C6F451E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Interrupt Vector Table?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D5C6D-D81B-4E8D-ACC3-6C131F154F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7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D18E50-8F5A-4C58-9393-61643B1D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4572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/>
              <a:t>68HC12 Interrupt Vector Table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FA0F6-9889-4C29-A4A0-740E4A6AD6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7874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667538-20B4-47C6-93BA-B8A7942A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Interrupt Vectors and Service Routines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99BE3-B49D-4E40-8247-DEB76A52AF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F3492E6-105A-4EC4-AE98-86C3149A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Initialize Interrupt Vector Table?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5DD55-ECBC-4936-9F98-D895477240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E44D0A-B0E5-4439-93A5-5A10C646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Service Steps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BFF52-80B5-41B2-831D-0A4A728EA2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45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B4EB86-CE97-46D3-99DC-DA41A98F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disable interrupts?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10827-F58D-411F-85F0-D5C4503B3D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55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CD7FED-A3ED-4F46-B3D8-CAC142DB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Two Categories of Interrupts?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639D5-D1BC-4278-8477-B98CD6ECE2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7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D4354E-5D44-40BB-9BA0-C4D42B59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Non-maskable vs. Maskable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E322CC-E1B8-4EC6-8F4E-6A61341CB6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539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3F0321-E904-47B2-A5CE-CE7251DE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Enable or Disable maskable interrupts?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5FEF1-0266-42C6-944B-3A34E54877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05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E82E6B-1EA6-47AB-B223-45A485F2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is I flag in Condition Code Register (CCR)?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15522-033B-49B2-8B8C-692BF6489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6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640AD2-A59A-4E83-A713-B6BB06BF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Interrupt?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DE952-3245-4232-A64D-E070EAF7FE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5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BBEF591-94C1-4C72-80C3-36894D82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enable or disable interrupts at the external sources?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748ED-0626-4CA9-A39C-B94FE554EE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43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F622DC-E4BD-4D96-B2D5-2D2252CA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enable interrupts at a device?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89493-0DC8-46BA-A1C6-325FB8ADB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4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C74241-5AA8-4EE9-A7EC-983C237A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 Mask Flag (in CCR) upon Interrupt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A83A9-7A5D-4B04-B83A-D55171439C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9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CD536B-E99C-4358-A8BE-7BD14F48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upon RESET?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78E3F-8E0D-4E02-8A7F-78E2976292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8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986535-7D55-4A54-93C5-7B57A9BF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interrupts?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3FEBC-5849-40E5-B469-9F380C4179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2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CAF5B3-B60E-4F6F-885B-AA9BE55E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interrupts?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6BF53-C42C-4064-A339-BEEBA5A40B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7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9739A4-B11F-4F34-8A85-D8ABC4BE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use interrupts?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816C2-B2DD-4744-8693-8855E68313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1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22FB4F-93DF-459E-A743-77BF2F800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interrupt?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23A88-C8CF-4DF8-9A90-A8531A69D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33F3B6-BE03-45F1-B65F-B84E9668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What happens upon an interrupt?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F3400-2E98-40F7-A761-8ED3DF11C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9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75BA24-F073-416A-8B5E-4379307C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upon an interrupt?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3A093-2ED3-4491-A809-FDFC76EAE6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4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On-screen Show (4:3)</PresentationFormat>
  <Paragraphs>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Lecture 7-2 Interrupt</vt:lpstr>
      <vt:lpstr>What’s Interrupt?</vt:lpstr>
      <vt:lpstr>What’s Interrupt?</vt:lpstr>
      <vt:lpstr>Why use interrupts?</vt:lpstr>
      <vt:lpstr>Why use interrupts?</vt:lpstr>
      <vt:lpstr>Why use interrupts?</vt:lpstr>
      <vt:lpstr>What is interrupt?</vt:lpstr>
      <vt:lpstr>What happens upon an interrupt?</vt:lpstr>
      <vt:lpstr>What happens upon an interrupt?</vt:lpstr>
      <vt:lpstr>What happens upon an interrupt?</vt:lpstr>
      <vt:lpstr>What if ISR needs to use registers?</vt:lpstr>
      <vt:lpstr>Automatic Saving of Registers</vt:lpstr>
      <vt:lpstr>Return from Interrupt (RTI)</vt:lpstr>
      <vt:lpstr>Return from Interrupt (RTI)</vt:lpstr>
      <vt:lpstr>Steps of an interrupt response?</vt:lpstr>
      <vt:lpstr>Interrupt sources?</vt:lpstr>
      <vt:lpstr>What interrupts does our µC have?</vt:lpstr>
      <vt:lpstr>How does CPU know where ISRs are located?</vt:lpstr>
      <vt:lpstr>What’s Interrupt Vector?</vt:lpstr>
      <vt:lpstr>What’s Interrupt Vector Table?</vt:lpstr>
      <vt:lpstr>68HC12 Interrupt Vector Table</vt:lpstr>
      <vt:lpstr>Interrupt Vectors and Service Routines</vt:lpstr>
      <vt:lpstr>How to Initialize Interrupt Vector Table?</vt:lpstr>
      <vt:lpstr>Interrupt Service Steps</vt:lpstr>
      <vt:lpstr>Can we disable interrupts?</vt:lpstr>
      <vt:lpstr>What are Two Categories of Interrupts?</vt:lpstr>
      <vt:lpstr>Non-maskable vs. Maskable</vt:lpstr>
      <vt:lpstr>How to Enable or Disable maskable interrupts?</vt:lpstr>
      <vt:lpstr>Where is I flag in Condition Code Register (CCR)?</vt:lpstr>
      <vt:lpstr>Can we enable or disable interrupts at the external sources?</vt:lpstr>
      <vt:lpstr>How to enable interrupts at a device?</vt:lpstr>
      <vt:lpstr>Interrupt Mask Flag (in CCR) upon Interrupt</vt:lpstr>
      <vt:lpstr>What happens upon RESET?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7-2 Interrupt</dc:title>
  <dc:creator>John Lee</dc:creator>
  <cp:lastModifiedBy>John Lee</cp:lastModifiedBy>
  <cp:revision>1</cp:revision>
  <dcterms:created xsi:type="dcterms:W3CDTF">2018-10-24T19:32:21Z</dcterms:created>
  <dcterms:modified xsi:type="dcterms:W3CDTF">2018-10-24T19:32:21Z</dcterms:modified>
</cp:coreProperties>
</file>